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</p:sldMasterIdLst>
  <p:sldIdLst>
    <p:sldId id="256" r:id="rId2"/>
    <p:sldId id="300" r:id="rId3"/>
    <p:sldId id="299" r:id="rId4"/>
    <p:sldId id="258" r:id="rId5"/>
    <p:sldId id="302" r:id="rId6"/>
    <p:sldId id="301" r:id="rId7"/>
    <p:sldId id="303" r:id="rId8"/>
    <p:sldId id="305" r:id="rId9"/>
    <p:sldId id="306" r:id="rId10"/>
    <p:sldId id="315" r:id="rId11"/>
    <p:sldId id="304" r:id="rId12"/>
    <p:sldId id="307" r:id="rId13"/>
    <p:sldId id="308" r:id="rId14"/>
    <p:sldId id="309" r:id="rId15"/>
    <p:sldId id="310" r:id="rId16"/>
    <p:sldId id="311" r:id="rId17"/>
    <p:sldId id="313" r:id="rId18"/>
    <p:sldId id="314" r:id="rId19"/>
    <p:sldId id="312" r:id="rId20"/>
    <p:sldId id="316" r:id="rId21"/>
    <p:sldId id="317" r:id="rId22"/>
    <p:sldId id="318" r:id="rId23"/>
    <p:sldId id="319" r:id="rId24"/>
    <p:sldId id="320" r:id="rId25"/>
    <p:sldId id="321" r:id="rId26"/>
    <p:sldId id="322" r:id="rId27"/>
    <p:sldId id="323" r:id="rId28"/>
    <p:sldId id="324" r:id="rId29"/>
  </p:sldIdLst>
  <p:sldSz cx="12192000" cy="6858000"/>
  <p:notesSz cx="6858000" cy="9144000"/>
  <p:custDataLst>
    <p:tags r:id="rId30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300" y="-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9.xml" /><Relationship Id="rId11" Type="http://schemas.openxmlformats.org/officeDocument/2006/relationships/slide" Target="slides/slide10.xml" /><Relationship Id="rId12" Type="http://schemas.openxmlformats.org/officeDocument/2006/relationships/slide" Target="slides/slide11.xml" /><Relationship Id="rId13" Type="http://schemas.openxmlformats.org/officeDocument/2006/relationships/slide" Target="slides/slide12.xml" /><Relationship Id="rId14" Type="http://schemas.openxmlformats.org/officeDocument/2006/relationships/slide" Target="slides/slide13.xml" /><Relationship Id="rId15" Type="http://schemas.openxmlformats.org/officeDocument/2006/relationships/slide" Target="slides/slide14.xml" /><Relationship Id="rId16" Type="http://schemas.openxmlformats.org/officeDocument/2006/relationships/slide" Target="slides/slide15.xml" /><Relationship Id="rId17" Type="http://schemas.openxmlformats.org/officeDocument/2006/relationships/slide" Target="slides/slide16.xml" /><Relationship Id="rId18" Type="http://schemas.openxmlformats.org/officeDocument/2006/relationships/slide" Target="slides/slide17.xml" /><Relationship Id="rId19" Type="http://schemas.openxmlformats.org/officeDocument/2006/relationships/slide" Target="slides/slide18.xml" /><Relationship Id="rId2" Type="http://schemas.openxmlformats.org/officeDocument/2006/relationships/slide" Target="slides/slide1.xml" /><Relationship Id="rId20" Type="http://schemas.openxmlformats.org/officeDocument/2006/relationships/slide" Target="slides/slide19.xml" /><Relationship Id="rId21" Type="http://schemas.openxmlformats.org/officeDocument/2006/relationships/slide" Target="slides/slide20.xml" /><Relationship Id="rId22" Type="http://schemas.openxmlformats.org/officeDocument/2006/relationships/slide" Target="slides/slide21.xml" /><Relationship Id="rId23" Type="http://schemas.openxmlformats.org/officeDocument/2006/relationships/slide" Target="slides/slide22.xml" /><Relationship Id="rId24" Type="http://schemas.openxmlformats.org/officeDocument/2006/relationships/slide" Target="slides/slide23.xml" /><Relationship Id="rId25" Type="http://schemas.openxmlformats.org/officeDocument/2006/relationships/slide" Target="slides/slide24.xml" /><Relationship Id="rId26" Type="http://schemas.openxmlformats.org/officeDocument/2006/relationships/slide" Target="slides/slide25.xml" /><Relationship Id="rId27" Type="http://schemas.openxmlformats.org/officeDocument/2006/relationships/slide" Target="slides/slide26.xml" /><Relationship Id="rId28" Type="http://schemas.openxmlformats.org/officeDocument/2006/relationships/slide" Target="slides/slide27.xml" /><Relationship Id="rId29" Type="http://schemas.openxmlformats.org/officeDocument/2006/relationships/slide" Target="slides/slide28.xml" /><Relationship Id="rId3" Type="http://schemas.openxmlformats.org/officeDocument/2006/relationships/slide" Target="slides/slide2.xml" /><Relationship Id="rId30" Type="http://schemas.openxmlformats.org/officeDocument/2006/relationships/tags" Target="tags/tag1.xml" /><Relationship Id="rId31" Type="http://schemas.openxmlformats.org/officeDocument/2006/relationships/presProps" Target="presProps.xml" /><Relationship Id="rId32" Type="http://schemas.openxmlformats.org/officeDocument/2006/relationships/viewProps" Target="viewProps.xml" /><Relationship Id="rId33" Type="http://schemas.openxmlformats.org/officeDocument/2006/relationships/theme" Target="theme/theme1.xml" /><Relationship Id="rId34" Type="http://schemas.openxmlformats.org/officeDocument/2006/relationships/tableStyles" Target="tableStyles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3E1C1-11F2-4925-B2B9-44F67BBAD26F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C3B4-2958-4785-B00C-81C832982F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1903294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3E1C1-11F2-4925-B2B9-44F67BBAD26F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C3B4-2958-4785-B00C-81C832982F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8015934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B3E1C1-11F2-4925-B2B9-44F67BBAD26F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32C3B4-2958-4785-B00C-81C832982F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2206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9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0.jpeg" /><Relationship Id="rId3" Type="http://schemas.openxmlformats.org/officeDocument/2006/relationships/image" Target="../media/image11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2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3.jpeg" /><Relationship Id="rId3" Type="http://schemas.openxmlformats.org/officeDocument/2006/relationships/image" Target="../media/image14.jpe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5.jpeg" /><Relationship Id="rId3" Type="http://schemas.openxmlformats.org/officeDocument/2006/relationships/image" Target="../media/image16.jpe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7.jpe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8.jpe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9.jpe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0.jpe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1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2.jpe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3.jpe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4.jpe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5.jpeg" /><Relationship Id="rId3" Type="http://schemas.openxmlformats.org/officeDocument/2006/relationships/image" Target="../media/image26.jpe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7.jpeg" /><Relationship Id="rId3" Type="http://schemas.openxmlformats.org/officeDocument/2006/relationships/image" Target="../media/image28.jpe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9.jpeg" /><Relationship Id="rId3" Type="http://schemas.openxmlformats.org/officeDocument/2006/relationships/image" Target="../media/image30.jpeg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1.jpeg" /><Relationship Id="rId3" Type="http://schemas.openxmlformats.org/officeDocument/2006/relationships/image" Target="../media/image32.jpeg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6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7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8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3063557"/>
          </a:xfrm>
        </p:spPr>
        <p:txBody>
          <a:bodyPr>
            <a:noAutofit/>
          </a:bodyPr>
          <a:lstStyle/>
          <a:p>
            <a:r>
              <a:rPr lang="ru-RU" b="1" smtClean="0"/>
              <a:t>Среда в ДОУ: </a:t>
            </a:r>
            <a:br>
              <a:rPr lang="ru-RU" b="1" smtClean="0"/>
            </a:br>
            <a:r>
              <a:rPr lang="ru-RU" b="1" smtClean="0"/>
              <a:t>Магазин игрушек </a:t>
            </a:r>
            <a:br>
              <a:rPr lang="ru-RU" b="1" smtClean="0"/>
            </a:br>
            <a:r>
              <a:rPr lang="ru-RU" b="1" i="1" smtClean="0"/>
              <a:t>или</a:t>
            </a:r>
            <a:r>
              <a:rPr lang="ru-RU" b="1" smtClean="0"/>
              <a:t> </a:t>
            </a:r>
            <a:br>
              <a:rPr lang="ru-RU" b="1" smtClean="0"/>
            </a:br>
            <a:r>
              <a:rPr lang="ru-RU" b="1" smtClean="0"/>
              <a:t>Творческая мастерская? </a:t>
            </a:r>
            <a:endParaRPr lang="ru-RU" b="1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648518"/>
            <a:ext cx="9144000" cy="1655762"/>
          </a:xfrm>
        </p:spPr>
        <p:txBody>
          <a:bodyPr>
            <a:normAutofit/>
          </a:bodyPr>
          <a:lstStyle/>
          <a:p>
            <a:r>
              <a:rPr lang="ru-RU" sz="4000" i="1" smtClean="0"/>
              <a:t>Типичные ошибки </a:t>
            </a:r>
            <a:endParaRPr lang="ru-RU" sz="4000" i="1"/>
          </a:p>
        </p:txBody>
      </p:sp>
    </p:spTree>
    <p:extLst>
      <p:ext uri="{BB962C8B-B14F-4D97-AF65-F5344CB8AC3E}">
        <p14:creationId xmlns:p14="http://schemas.microsoft.com/office/powerpoint/2010/main" val="2611539891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«Мертвые зоны»</a:t>
            </a:r>
            <a:br>
              <a:rPr lang="ru-RU" smtClean="0"/>
            </a:br>
            <a:r>
              <a:rPr lang="ru-RU" smtClean="0"/>
              <a:t>«Взрослые» материалы </a:t>
            </a:r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95108" y="1825625"/>
            <a:ext cx="580178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086619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«Мертвые зоны»</a:t>
            </a:r>
            <a:br>
              <a:rPr lang="ru-RU" smtClean="0"/>
            </a:br>
            <a:r>
              <a:rPr lang="ru-RU" smtClean="0"/>
              <a:t> Дверцы на шкафах</a:t>
            </a:r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4895" y="2479041"/>
            <a:ext cx="5346567" cy="356298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1223" y="2479041"/>
            <a:ext cx="5344480" cy="3562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590565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«Мертвые зоны»</a:t>
            </a:r>
            <a:br>
              <a:rPr lang="ru-RU" smtClean="0"/>
            </a:br>
            <a:r>
              <a:rPr lang="ru-RU" smtClean="0"/>
              <a:t> </a:t>
            </a:r>
            <a:r>
              <a:rPr lang="ru-RU"/>
              <a:t>Коробки и </a:t>
            </a:r>
            <a:r>
              <a:rPr lang="ru-RU" smtClean="0"/>
              <a:t>контейнеры</a:t>
            </a:r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49986" y="1621676"/>
            <a:ext cx="6692027" cy="4484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076362"/>
      </p:ext>
    </p:extLst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«Мертвые зоны»</a:t>
            </a:r>
            <a:br>
              <a:rPr lang="ru-RU" smtClean="0"/>
            </a:br>
            <a:r>
              <a:rPr lang="ru-RU" smtClean="0"/>
              <a:t> «Играем глазками»</a:t>
            </a:r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 t="5815"/>
          <a:stretch>
            <a:fillRect/>
          </a:stretch>
        </p:blipFill>
        <p:spPr>
          <a:xfrm>
            <a:off x="270451" y="2631057"/>
            <a:ext cx="6059928" cy="3805058"/>
          </a:xfrm>
          <a:prstGeom prst="rect">
            <a:avLst/>
          </a:prstGeom>
        </p:spPr>
      </p:pic>
      <p:sp>
        <p:nvSpPr>
          <p:cNvPr id="5" name="AutoShape 4" descr="https://34.ddoelets.ru/files/images/0/20171013_130048_resul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9592" y="2631057"/>
            <a:ext cx="5073410" cy="3805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240873"/>
      </p:ext>
    </p:extLst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«Мертвые зоны»</a:t>
            </a:r>
            <a:br>
              <a:rPr lang="ru-RU" smtClean="0"/>
            </a:br>
            <a:r>
              <a:rPr lang="ru-RU" smtClean="0"/>
              <a:t> Так должно быть</a:t>
            </a:r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1578" y="1825625"/>
            <a:ext cx="5239974" cy="392819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7491" y="1825625"/>
            <a:ext cx="5433123" cy="4074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537222"/>
      </p:ext>
    </p:extLst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«Мертвые зоны»</a:t>
            </a:r>
            <a:br>
              <a:rPr lang="ru-RU" smtClean="0"/>
            </a:br>
            <a:r>
              <a:rPr lang="ru-RU" smtClean="0"/>
              <a:t> Так должно быть </a:t>
            </a:r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67340" y="1633603"/>
            <a:ext cx="6755890" cy="503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228847"/>
      </p:ext>
    </p:extLst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«Мертвые зоны»</a:t>
            </a:r>
            <a:br>
              <a:rPr lang="ru-RU" smtClean="0"/>
            </a:br>
            <a:r>
              <a:rPr lang="ru-RU" smtClean="0"/>
              <a:t>Так должно быть</a:t>
            </a:r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93675" y="1825625"/>
            <a:ext cx="580465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749536"/>
      </p:ext>
    </p:extLst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«Мертвые зоны»</a:t>
            </a:r>
            <a:br>
              <a:rPr lang="ru-RU" smtClean="0"/>
            </a:br>
            <a:r>
              <a:rPr lang="ru-RU" smtClean="0"/>
              <a:t> Выбор? </a:t>
            </a:r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93675" y="1825625"/>
            <a:ext cx="580465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345230"/>
      </p:ext>
    </p:extLst>
  </p:cSld>
  <p:clrMapOvr>
    <a:masterClrMapping/>
  </p:clrMapOvr>
  <p:transition/>
  <p:timing/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«Мертвые зоны»</a:t>
            </a:r>
            <a:br>
              <a:rPr lang="ru-RU" smtClean="0"/>
            </a:br>
            <a:r>
              <a:rPr lang="ru-RU" smtClean="0"/>
              <a:t> Выбор?</a:t>
            </a:r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93508" y="1842558"/>
            <a:ext cx="580178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429146"/>
      </p:ext>
    </p:extLst>
  </p:cSld>
  <p:clrMapOvr>
    <a:masterClrMapping/>
  </p:clrMapOvr>
  <p:transition/>
  <p:timing/>
</p:sld>
</file>

<file path=ppt/slides/slide1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«Мертвые зоны»</a:t>
            </a:r>
            <a:br>
              <a:rPr lang="ru-RU" smtClean="0"/>
            </a:br>
            <a:r>
              <a:rPr lang="ru-RU" smtClean="0"/>
              <a:t>Выбор? </a:t>
            </a:r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63337" y="1825625"/>
            <a:ext cx="326532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440770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967720" cy="1325563"/>
          </a:xfrm>
        </p:spPr>
        <p:txBody>
          <a:bodyPr/>
          <a:lstStyle/>
          <a:p>
            <a:pPr algn="ctr"/>
            <a:r>
              <a:rPr lang="ru-RU" smtClean="0"/>
              <a:t>Отсутствие зонирования</a:t>
            </a:r>
            <a:br>
              <a:rPr lang="ru-RU" smtClean="0"/>
            </a:br>
            <a:r>
              <a:rPr lang="ru-RU" smtClean="0"/>
              <a:t>«Взлетная  полоса»</a:t>
            </a:r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30456" y="1825625"/>
            <a:ext cx="653108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39528"/>
      </p:ext>
    </p:extLst>
  </p:cSld>
  <p:clrMapOvr>
    <a:masterClrMapping/>
  </p:clrMapOvr>
  <p:transition/>
  <p:timing/>
</p:sld>
</file>

<file path=ppt/slides/slide2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«Мертвые зоны»</a:t>
            </a:r>
            <a:br>
              <a:rPr lang="ru-RU" smtClean="0"/>
            </a:br>
            <a:r>
              <a:rPr lang="ru-RU" smtClean="0"/>
              <a:t>Выбор? </a:t>
            </a:r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95108" y="1825625"/>
            <a:ext cx="580178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634040"/>
      </p:ext>
    </p:extLst>
  </p:cSld>
  <p:clrMapOvr>
    <a:masterClrMapping/>
  </p:clrMapOvr>
  <p:transition/>
  <p:timing/>
</p:sld>
</file>

<file path=ppt/slides/slide2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«Мертвые зоны». Наблюдаем!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 Отсутствие времени на свободную детскую деятельность</a:t>
            </a:r>
          </a:p>
          <a:p>
            <a:endParaRPr lang="ru-RU" smtClean="0"/>
          </a:p>
          <a:p>
            <a:r>
              <a:rPr lang="ru-RU" smtClean="0"/>
              <a:t>«Графики пользования» средой </a:t>
            </a:r>
          </a:p>
          <a:p>
            <a:endParaRPr lang="ru-RU" smtClean="0"/>
          </a:p>
          <a:p>
            <a:r>
              <a:rPr lang="ru-RU" smtClean="0"/>
              <a:t>«Кто в доме хозяин» или «я вам все подам» 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8036775"/>
      </p:ext>
    </p:extLst>
  </p:cSld>
  <p:clrMapOvr>
    <a:masterClrMapping/>
  </p:clrMapOvr>
  <p:transition/>
  <p:timing/>
</p:sld>
</file>

<file path=ppt/slides/slide2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Стабильность против трансформации </a:t>
            </a:r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4847" y="1825625"/>
            <a:ext cx="772230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976018"/>
      </p:ext>
    </p:extLst>
  </p:cSld>
  <p:clrMapOvr>
    <a:masterClrMapping/>
  </p:clrMapOvr>
  <p:transition/>
  <p:timing/>
</p:sld>
</file>

<file path=ppt/slides/slide2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err="1" smtClean="0"/>
              <a:t>Монофункциональность </a:t>
            </a:r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90265" y="1825625"/>
            <a:ext cx="581146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339469"/>
      </p:ext>
    </p:extLst>
  </p:cSld>
  <p:clrMapOvr>
    <a:masterClrMapping/>
  </p:clrMapOvr>
  <p:transition/>
  <p:timing/>
</p:sld>
</file>

<file path=ppt/slides/slide2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Дом. Больница. Магазин…</a:t>
            </a:r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4240" y="1810810"/>
            <a:ext cx="5641621" cy="423121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9696" y="1810810"/>
            <a:ext cx="5652388" cy="4231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855489"/>
      </p:ext>
    </p:extLst>
  </p:cSld>
  <p:clrMapOvr>
    <a:masterClrMapping/>
  </p:clrMapOvr>
  <p:transition/>
  <p:timing/>
</p:sld>
</file>

<file path=ppt/slides/slide2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Схемы и алгоритмы </a:t>
            </a:r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rcRect l="20069" t="28645" r="19631" b="15707"/>
          <a:stretch>
            <a:fillRect/>
          </a:stretch>
        </p:blipFill>
        <p:spPr>
          <a:xfrm>
            <a:off x="414866" y="1913468"/>
            <a:ext cx="5673023" cy="39285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5467" y="1913468"/>
            <a:ext cx="5238042" cy="3928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226060"/>
      </p:ext>
    </p:extLst>
  </p:cSld>
  <p:clrMapOvr>
    <a:masterClrMapping/>
  </p:clrMapOvr>
  <p:transition/>
  <p:timing/>
</p:sld>
</file>

<file path=ppt/slides/slide2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Продуктивность детской деятельности?</a:t>
            </a:r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6898" y="1839384"/>
            <a:ext cx="5348970" cy="40100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7958" y="1839384"/>
            <a:ext cx="5413353" cy="4053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650276"/>
      </p:ext>
    </p:extLst>
  </p:cSld>
  <p:clrMapOvr>
    <a:masterClrMapping/>
  </p:clrMapOvr>
  <p:transition/>
  <p:timing/>
</p:sld>
</file>

<file path=ppt/slides/slide2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Выставки и музеи. Для кого?</a:t>
            </a:r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2507" y="1617134"/>
            <a:ext cx="5801784" cy="435133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1111" y="1617134"/>
            <a:ext cx="589838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072527"/>
      </p:ext>
    </p:extLst>
  </p:cSld>
  <p:clrMapOvr>
    <a:masterClrMapping/>
  </p:clrMapOvr>
  <p:transition/>
  <p:timing/>
</p:sld>
</file>

<file path=ppt/slides/slide2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3063557"/>
          </a:xfrm>
        </p:spPr>
        <p:txBody>
          <a:bodyPr>
            <a:noAutofit/>
          </a:bodyPr>
          <a:lstStyle/>
          <a:p>
            <a:r>
              <a:rPr lang="ru-RU" b="1" smtClean="0"/>
              <a:t>Среда в ДОУ: </a:t>
            </a:r>
            <a:br>
              <a:rPr lang="ru-RU" b="1" smtClean="0"/>
            </a:br>
            <a:r>
              <a:rPr lang="ru-RU" b="1" smtClean="0"/>
              <a:t>Магазин игрушек </a:t>
            </a:r>
            <a:br>
              <a:rPr lang="ru-RU" b="1" smtClean="0"/>
            </a:br>
            <a:r>
              <a:rPr lang="ru-RU" b="1" i="1" smtClean="0"/>
              <a:t>или</a:t>
            </a:r>
            <a:r>
              <a:rPr lang="ru-RU" b="1" smtClean="0"/>
              <a:t> </a:t>
            </a:r>
            <a:br>
              <a:rPr lang="ru-RU" b="1" smtClean="0"/>
            </a:br>
            <a:r>
              <a:rPr lang="ru-RU" b="1" smtClean="0"/>
              <a:t>Творческая мастерская? </a:t>
            </a:r>
            <a:endParaRPr lang="ru-RU" b="1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648518"/>
            <a:ext cx="9144000" cy="1655762"/>
          </a:xfrm>
        </p:spPr>
        <p:txBody>
          <a:bodyPr>
            <a:normAutofit/>
          </a:bodyPr>
          <a:lstStyle/>
          <a:p>
            <a:r>
              <a:rPr lang="ru-RU" sz="4000" i="1" smtClean="0"/>
              <a:t>Типичные ошибки </a:t>
            </a:r>
            <a:endParaRPr lang="ru-RU" sz="4000" i="1"/>
          </a:p>
        </p:txBody>
      </p:sp>
    </p:spTree>
    <p:extLst>
      <p:ext uri="{BB962C8B-B14F-4D97-AF65-F5344CB8AC3E}">
        <p14:creationId xmlns:p14="http://schemas.microsoft.com/office/powerpoint/2010/main" val="4094899232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Отсутствие зонирования</a:t>
            </a:r>
            <a:br>
              <a:rPr lang="ru-RU" smtClean="0"/>
            </a:br>
            <a:r>
              <a:rPr lang="ru-RU" smtClean="0"/>
              <a:t> «Делим ковер»</a:t>
            </a:r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10034" y="1825625"/>
            <a:ext cx="657193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690716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Отсутствие зонирования</a:t>
            </a:r>
            <a:br>
              <a:rPr lang="ru-RU" smtClean="0"/>
            </a:br>
            <a:r>
              <a:rPr lang="ru-RU" smtClean="0"/>
              <a:t>Соседство «шумных» и «спокойных» игр</a:t>
            </a:r>
            <a:endParaRPr lang="ru-RU"/>
          </a:p>
        </p:txBody>
      </p:sp>
      <p:sp>
        <p:nvSpPr>
          <p:cNvPr id="4" name="AutoShape 4" descr="https://images.satu.kz/46295565_oformlenie-pomeschenij-detskog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40751" y="1825625"/>
            <a:ext cx="671049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116980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«Буйство красок»</a:t>
            </a:r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33879" y="1825625"/>
            <a:ext cx="652424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550022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«Сказочные росписи»</a:t>
            </a:r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65367" y="1390439"/>
            <a:ext cx="7501499" cy="4999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050826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«Мертвые зоны»</a:t>
            </a:r>
            <a:br>
              <a:rPr lang="ru-RU" smtClean="0"/>
            </a:br>
            <a:r>
              <a:rPr lang="ru-RU" smtClean="0"/>
              <a:t> Высокие шкафы</a:t>
            </a:r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95108" y="1825625"/>
            <a:ext cx="580178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152866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«Мертвые зоны»</a:t>
            </a:r>
            <a:br>
              <a:rPr lang="ru-RU" smtClean="0"/>
            </a:br>
            <a:r>
              <a:rPr lang="ru-RU" smtClean="0"/>
              <a:t> Высокие полки</a:t>
            </a:r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93721" y="1690688"/>
            <a:ext cx="4342913" cy="427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036439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«Мертвые зоны»</a:t>
            </a:r>
            <a:br>
              <a:rPr lang="ru-RU" smtClean="0"/>
            </a:br>
            <a:r>
              <a:rPr lang="ru-RU" smtClean="0"/>
              <a:t> «Взрослая» мебель</a:t>
            </a:r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93666" y="1825625"/>
            <a:ext cx="580466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742242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r="http://schemas.openxmlformats.org/officeDocument/2006/relationships"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Широкоэкранный</PresentationFormat>
  <Paragraphs>33</Paragraphs>
  <Slides>28</Slides>
  <Notes>0</Notes>
  <TotalTime>369</TotalTime>
  <HiddenSlides>0</HiddenSlides>
  <MMClips>0</MMClips>
  <ScaleCrop>0</ScaleCrop>
  <HeadingPairs>
    <vt:vector baseType="variant" size="6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baseType="lpstr" size="32">
      <vt:lpstr>Arial</vt:lpstr>
      <vt:lpstr>Calibri Light</vt:lpstr>
      <vt:lpstr>Calibri</vt:lpstr>
      <vt:lpstr>Тема Office</vt:lpstr>
      <vt:lpstr>Среда в ДОУ: Магазин игрушек или Творческая мастерская? </vt:lpstr>
      <vt:lpstr>Отсутствие зонирования«Взлетная  полоса»</vt:lpstr>
      <vt:lpstr>Отсутствие зонирования «Делим ковер»</vt:lpstr>
      <vt:lpstr>Отсутствие зонированияСоседство «шумных» и «спокойных» игр</vt:lpstr>
      <vt:lpstr>«Буйство красок»</vt:lpstr>
      <vt:lpstr>«Сказочные росписи»</vt:lpstr>
      <vt:lpstr>«Мертвые зоны» Высокие шкафы</vt:lpstr>
      <vt:lpstr>«Мертвые зоны» Высокие полки</vt:lpstr>
      <vt:lpstr>«Мертвые зоны» «Взрослая» мебель</vt:lpstr>
      <vt:lpstr>«Мертвые зоны»«Взрослые» материалы </vt:lpstr>
      <vt:lpstr>«Мертвые зоны» Дверцы на шкафах</vt:lpstr>
      <vt:lpstr>«Мертвые зоны» Коробки и контейнеры</vt:lpstr>
      <vt:lpstr>«Мертвые зоны» «Играем глазками»</vt:lpstr>
      <vt:lpstr>«Мертвые зоны» Так должно быть</vt:lpstr>
      <vt:lpstr>«Мертвые зоны» Так должно быть </vt:lpstr>
      <vt:lpstr>«Мертвые зоны»Так должно быть</vt:lpstr>
      <vt:lpstr>«Мертвые зоны» Выбор? </vt:lpstr>
      <vt:lpstr>«Мертвые зоны» Выбор?</vt:lpstr>
      <vt:lpstr>«Мертвые зоны»Выбор? </vt:lpstr>
      <vt:lpstr>«Мертвые зоны»Выбор? </vt:lpstr>
      <vt:lpstr>«Мертвые зоны». Наблюдаем!</vt:lpstr>
      <vt:lpstr>Стабильность против трансформации </vt:lpstr>
      <vt:lpstr>Монофункциональность </vt:lpstr>
      <vt:lpstr>Дом. Больница. Магазин…</vt:lpstr>
      <vt:lpstr>Схемы и алгоритмы </vt:lpstr>
      <vt:lpstr>Продуктивность детской деятельности?</vt:lpstr>
      <vt:lpstr>Выставки и музеи. Для кого?</vt:lpstr>
      <vt:lpstr>Среда в ДОУ: Магазин игрушек или Творческая мастерская? 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Презентация PowerPoint</dc:title>
  <dc:creator>1696449</dc:creator>
  <cp:lastModifiedBy>1696449</cp:lastModifiedBy>
  <cp:revision>28</cp:revision>
  <dcterms:created xsi:type="dcterms:W3CDTF">2023-02-03T06:33:43Z</dcterms:created>
  <dcterms:modified xsi:type="dcterms:W3CDTF">2023-02-08T11:09:31Z</dcterms:modified>
</cp:coreProperties>
</file>